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81" r:id="rId5"/>
    <p:sldId id="282" r:id="rId6"/>
    <p:sldId id="283" r:id="rId7"/>
    <p:sldId id="280" r:id="rId8"/>
    <p:sldId id="284" r:id="rId9"/>
    <p:sldId id="285" r:id="rId10"/>
    <p:sldId id="265" r:id="rId11"/>
    <p:sldId id="267" r:id="rId12"/>
    <p:sldId id="286" r:id="rId13"/>
    <p:sldId id="269" r:id="rId14"/>
    <p:sldId id="287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D44DE0-9258-4B1A-907C-E688F51DE85A}" type="datetimeFigureOut">
              <a:rPr lang="nl-NL"/>
              <a:pPr/>
              <a:t>17-11-2015</a:t>
            </a:fld>
            <a:endParaRPr lang="nl-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5CDAC8-7419-4014-94F7-AF25BCB5A24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949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D6872-3F47-4F14-AC80-8605787B3971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3E2D9-77C8-4D61-88F8-FC7D8DC6E3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A3A8D-9E68-4B24-9A50-28AF2E1A8C8D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1FC9-646D-4F1C-9952-87078D679C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3C533-6AC1-434B-8A4E-9612C3854492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4D8E-55E6-4A81-9CE2-34B32D81AD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50A54-95C8-448B-B6F3-1DFB76DFE421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20BF-1957-4AAE-B058-AC4AB47DA1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41649-77FF-4834-B3AA-DDFCA64E1F71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4228-57F3-44B8-9199-6D5A3163B00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83E77-DC6D-4E7B-9D09-1FE0C3C9EC51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19C8-2725-470A-A20D-9A9FA13FDE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A642-60D1-4BC8-9A8F-426FB58284F8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4CD3-B817-42C3-93B8-EF0E7DB585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F6205-4DD8-4957-9EA7-3A704A707834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B269-CECA-48E5-BE14-41FFB198B9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A4668-7164-46CA-BE73-310B4E8E75F9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79CCB-626E-4596-8723-BC4FD1F026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1AC8F-883C-4739-A109-AA3EB7FFC855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F4A8D-E78C-47D3-97D5-17253A224A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4AE30-1298-47DB-B992-A8EF593E73B7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5103-7830-4810-9921-289151F020D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103C3A-3E43-41F5-B790-BB9AC6A0EF12}" type="datetime1">
              <a:rPr lang="nl-NL"/>
              <a:pPr/>
              <a:t>17-11-2015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nl-NL"/>
              <a:t>niv.1 Wellantcollege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5B3FEF-D497-4650-9F65-C70916188E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nl-NL" dirty="0" smtClean="0"/>
              <a:t>AKA</a:t>
            </a:r>
            <a:endParaRPr lang="nl-NL" dirty="0"/>
          </a:p>
        </p:txBody>
      </p:sp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Bladhoudend heesters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604250" y="6524625"/>
            <a:ext cx="43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107950" y="333375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</a:t>
            </a:r>
            <a:r>
              <a:rPr lang="nl-NL" sz="1800" dirty="0"/>
              <a:t>9</a:t>
            </a:r>
            <a:endParaRPr lang="nl-NL" sz="1800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532813" y="6524625"/>
            <a:ext cx="611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108</a:t>
            </a:r>
          </a:p>
        </p:txBody>
      </p:sp>
      <p:pic>
        <p:nvPicPr>
          <p:cNvPr id="24584" name="Picture 8" descr="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240360" cy="2430270"/>
          </a:xfrm>
          <a:prstGeom prst="rect">
            <a:avLst/>
          </a:prstGeom>
          <a:noFill/>
        </p:spPr>
      </p:pic>
      <p:pic>
        <p:nvPicPr>
          <p:cNvPr id="24586" name="Picture 10" descr="b_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221163"/>
            <a:ext cx="2476500" cy="1781175"/>
          </a:xfrm>
          <a:prstGeom prst="rect">
            <a:avLst/>
          </a:prstGeom>
          <a:noFill/>
        </p:spPr>
      </p:pic>
      <p:pic>
        <p:nvPicPr>
          <p:cNvPr id="24588" name="Picture 12" descr="loniceranitidablat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2058382" cy="1975768"/>
          </a:xfrm>
          <a:prstGeom prst="rect">
            <a:avLst/>
          </a:prstGeom>
          <a:noFill/>
        </p:spPr>
      </p:pic>
      <p:pic>
        <p:nvPicPr>
          <p:cNvPr id="24590" name="Picture 14" descr="Buxha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29218"/>
            <a:ext cx="3426346" cy="239359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1043608" y="476672"/>
            <a:ext cx="79164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Lonicera nitida </a:t>
            </a:r>
            <a:endParaRPr lang="nl-NL" sz="3200" dirty="0" smtClean="0"/>
          </a:p>
          <a:p>
            <a:r>
              <a:rPr lang="en-GB" sz="3200" dirty="0" smtClean="0"/>
              <a:t>Groenblijvende Kamperfoelie</a:t>
            </a:r>
            <a:endParaRPr lang="nl-NL" sz="32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395288" y="333375"/>
            <a:ext cx="7191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10</a:t>
            </a:r>
            <a:endParaRPr lang="nl-NL" sz="1800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604250" y="65976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110</a:t>
            </a:r>
          </a:p>
        </p:txBody>
      </p:sp>
      <p:pic>
        <p:nvPicPr>
          <p:cNvPr id="21508" name="Picture 4" descr="mahonia aquifolium blad"/>
          <p:cNvPicPr>
            <a:picLocks noChangeAspect="1" noChangeArrowheads="1"/>
          </p:cNvPicPr>
          <p:nvPr/>
        </p:nvPicPr>
        <p:blipFill>
          <a:blip r:embed="rId2" cstate="print"/>
          <a:srcRect t="3539" b="6807"/>
          <a:stretch>
            <a:fillRect/>
          </a:stretch>
        </p:blipFill>
        <p:spPr bwMode="auto">
          <a:xfrm>
            <a:off x="468313" y="3357563"/>
            <a:ext cx="4679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mahonia-aquifoliu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3810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6" descr="MaaqL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3208486" cy="196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7" descr="Mahonia%20aquifolium%20-%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96752"/>
            <a:ext cx="3505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1524000" y="3326068"/>
          <a:ext cx="6096000" cy="205864"/>
        </p:xfrm>
        <a:graphic>
          <a:graphicData uri="http://schemas.openxmlformats.org/drawingml/2006/table">
            <a:tbl>
              <a:tblPr/>
              <a:tblGrid>
                <a:gridCol w="4297294"/>
                <a:gridCol w="1798706"/>
              </a:tblGrid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NL" sz="1000">
                          <a:latin typeface="Arial"/>
                          <a:ea typeface="Times New Roman"/>
                          <a:cs typeface="Times New Roman"/>
                        </a:rPr>
                        <a:t>Mahonia aquifolium </a:t>
                      </a:r>
                      <a:endParaRPr lang="nl-NL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nl-NL" sz="1000" dirty="0">
                          <a:latin typeface="Arial"/>
                          <a:ea typeface="Times New Roman"/>
                          <a:cs typeface="Times New Roman"/>
                        </a:rPr>
                        <a:t>Mahoniestruik </a:t>
                      </a:r>
                      <a:endParaRPr lang="nl-N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kstvak 12"/>
          <p:cNvSpPr txBox="1"/>
          <p:nvPr/>
        </p:nvSpPr>
        <p:spPr>
          <a:xfrm>
            <a:off x="1763688" y="26064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Mahonia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aquifolium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   </a:t>
            </a:r>
            <a:r>
              <a:rPr lang="nl-NL" sz="3200" dirty="0" smtClean="0">
                <a:ea typeface="Times New Roman"/>
                <a:cs typeface="Times New Roman"/>
              </a:rPr>
              <a:t>Mahoniestruik </a:t>
            </a:r>
            <a:endParaRPr lang="nl-NL" sz="32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6628" name="Text Box 18"/>
          <p:cNvSpPr txBox="1">
            <a:spLocks noChangeArrowheads="1"/>
          </p:cNvSpPr>
          <p:nvPr/>
        </p:nvSpPr>
        <p:spPr bwMode="auto">
          <a:xfrm>
            <a:off x="395288" y="333375"/>
            <a:ext cx="719137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11</a:t>
            </a:r>
            <a:endParaRPr lang="nl-NL" sz="1800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604250" y="65976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110</a:t>
            </a:r>
          </a:p>
        </p:txBody>
      </p:sp>
      <p:graphicFrame>
        <p:nvGraphicFramePr>
          <p:cNvPr id="11" name="Tabel 10"/>
          <p:cNvGraphicFramePr>
            <a:graphicFrameLocks noGrp="1"/>
          </p:cNvGraphicFramePr>
          <p:nvPr/>
        </p:nvGraphicFramePr>
        <p:xfrm>
          <a:off x="1619672" y="476672"/>
          <a:ext cx="6096000" cy="487680"/>
        </p:xfrm>
        <a:graphic>
          <a:graphicData uri="http://schemas.openxmlformats.org/drawingml/2006/table">
            <a:tbl>
              <a:tblPr/>
              <a:tblGrid>
                <a:gridCol w="5904656"/>
                <a:gridCol w="191344"/>
              </a:tblGrid>
              <a:tr h="20586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Photinia x fraseri ‘Red Robin’</a:t>
                      </a:r>
                      <a:endParaRPr lang="nl-NL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nl-NL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92" marR="65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Afbeelding 11" descr="GBH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312368" cy="4512501"/>
          </a:xfrm>
          <a:prstGeom prst="rect">
            <a:avLst/>
          </a:prstGeom>
        </p:spPr>
      </p:pic>
      <p:pic>
        <p:nvPicPr>
          <p:cNvPr id="13" name="Afbeelding 12" descr="19Photinia fr_ 'Red Robin'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556792"/>
            <a:ext cx="2880320" cy="4320480"/>
          </a:xfrm>
          <a:prstGeom prst="rect">
            <a:avLst/>
          </a:prstGeom>
        </p:spPr>
      </p:pic>
      <p:pic>
        <p:nvPicPr>
          <p:cNvPr id="14" name="Afbeelding 13" descr="19photinia_fraseri_red_robin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356992"/>
            <a:ext cx="3227179" cy="244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12</a:t>
            </a:r>
            <a:endParaRPr lang="nl-NL" sz="18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459788" y="6453188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112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3779912" y="1412776"/>
            <a:ext cx="5240263" cy="4753074"/>
            <a:chOff x="2112" y="576"/>
            <a:chExt cx="3437" cy="3504"/>
          </a:xfrm>
        </p:grpSpPr>
        <p:grpSp>
          <p:nvGrpSpPr>
            <p:cNvPr id="28681" name="Group 5"/>
            <p:cNvGrpSpPr>
              <a:grpSpLocks/>
            </p:cNvGrpSpPr>
            <p:nvPr/>
          </p:nvGrpSpPr>
          <p:grpSpPr bwMode="auto">
            <a:xfrm>
              <a:off x="2592" y="576"/>
              <a:ext cx="2957" cy="3504"/>
              <a:chOff x="2784" y="768"/>
              <a:chExt cx="2861" cy="3408"/>
            </a:xfrm>
          </p:grpSpPr>
          <p:pic>
            <p:nvPicPr>
              <p:cNvPr id="28682" name="Picture 6" descr="prunus laurocerasus rotundifolia ha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4" y="768"/>
                <a:ext cx="2861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3" name="Text Box 7"/>
              <p:cNvSpPr txBox="1">
                <a:spLocks noChangeArrowheads="1"/>
              </p:cNvSpPr>
              <p:nvPr/>
            </p:nvSpPr>
            <p:spPr bwMode="auto">
              <a:xfrm>
                <a:off x="3014" y="3769"/>
                <a:ext cx="463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400">
                    <a:solidFill>
                      <a:schemeClr val="bg1"/>
                    </a:solidFill>
                    <a:latin typeface="Times New Roman" pitchFamily="18" charset="0"/>
                  </a:rPr>
                  <a:t>haag</a:t>
                </a:r>
              </a:p>
            </p:txBody>
          </p:sp>
        </p:grpSp>
        <p:sp>
          <p:nvSpPr>
            <p:cNvPr id="28684" name="Rectangle 8"/>
            <p:cNvSpPr>
              <a:spLocks noChangeArrowheads="1"/>
            </p:cNvSpPr>
            <p:nvPr/>
          </p:nvSpPr>
          <p:spPr bwMode="auto">
            <a:xfrm>
              <a:off x="2112" y="3840"/>
              <a:ext cx="481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1800"/>
            </a:p>
          </p:txBody>
        </p:sp>
      </p:grp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611188" y="3861048"/>
            <a:ext cx="3168724" cy="2414340"/>
            <a:chOff x="96" y="768"/>
            <a:chExt cx="2388" cy="3554"/>
          </a:xfrm>
        </p:grpSpPr>
        <p:pic>
          <p:nvPicPr>
            <p:cNvPr id="28686" name="Picture 10" descr="Scan76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768"/>
              <a:ext cx="2388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7" name="Text Box 11"/>
            <p:cNvSpPr txBox="1">
              <a:spLocks noChangeArrowheads="1"/>
            </p:cNvSpPr>
            <p:nvPr/>
          </p:nvSpPr>
          <p:spPr bwMode="auto">
            <a:xfrm>
              <a:off x="96" y="3792"/>
              <a:ext cx="1633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400">
                  <a:solidFill>
                    <a:schemeClr val="accent2"/>
                  </a:solidFill>
                  <a:latin typeface="Times New Roman" pitchFamily="18" charset="0"/>
                </a:rPr>
                <a:t>zwarte vruchten</a:t>
              </a:r>
            </a:p>
          </p:txBody>
        </p:sp>
      </p:grpSp>
      <p:pic>
        <p:nvPicPr>
          <p:cNvPr id="28688" name="Picture 12" descr="40-22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hoek 15"/>
          <p:cNvSpPr/>
          <p:nvPr/>
        </p:nvSpPr>
        <p:spPr>
          <a:xfrm>
            <a:off x="1547664" y="188640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nl-NL" sz="3200" dirty="0" smtClean="0">
                <a:latin typeface="Arial"/>
                <a:ea typeface="Times New Roman"/>
                <a:cs typeface="Times New Roman"/>
              </a:rPr>
              <a:t>Prunus </a:t>
            </a: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laurocerasus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 ‘</a:t>
            </a:r>
            <a:r>
              <a:rPr lang="nl-NL" sz="3200" dirty="0" err="1" smtClean="0">
                <a:latin typeface="Arial"/>
                <a:ea typeface="Times New Roman"/>
                <a:cs typeface="Times New Roman"/>
              </a:rPr>
              <a:t>Rotundifolia</a:t>
            </a:r>
            <a:r>
              <a:rPr lang="nl-NL" sz="3200" dirty="0" smtClean="0">
                <a:latin typeface="Arial"/>
                <a:ea typeface="Times New Roman"/>
                <a:cs typeface="Times New Roman"/>
              </a:rPr>
              <a:t>’ </a:t>
            </a:r>
            <a:r>
              <a:rPr lang="nl-NL" sz="3200" dirty="0" smtClean="0">
                <a:ea typeface="Times New Roman"/>
                <a:cs typeface="Times New Roman"/>
              </a:rPr>
              <a:t>Laurierkers </a:t>
            </a:r>
            <a:endParaRPr lang="nl-NL" sz="3200" dirty="0" smtClean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323850" y="333375"/>
            <a:ext cx="6477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13</a:t>
            </a:r>
            <a:endParaRPr lang="nl-NL" sz="1800" dirty="0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459788" y="6453188"/>
            <a:ext cx="684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112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843808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nl-NL" sz="3200" dirty="0" err="1" smtClean="0"/>
              <a:t>Skimmia</a:t>
            </a:r>
            <a:r>
              <a:rPr lang="nl-NL" sz="3200" dirty="0" smtClean="0"/>
              <a:t> </a:t>
            </a:r>
            <a:r>
              <a:rPr lang="nl-NL" sz="3200" dirty="0" err="1" smtClean="0"/>
              <a:t>japonica</a:t>
            </a:r>
            <a:r>
              <a:rPr lang="nl-NL" sz="3200" dirty="0" smtClean="0"/>
              <a:t> </a:t>
            </a:r>
            <a:endParaRPr lang="nl-NL" sz="32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8" name="Afbeelding 17" descr="GBH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540000" cy="2540000"/>
          </a:xfrm>
          <a:prstGeom prst="rect">
            <a:avLst/>
          </a:prstGeom>
        </p:spPr>
      </p:pic>
      <p:pic>
        <p:nvPicPr>
          <p:cNvPr id="20" name="Afbeelding 19" descr="23skimmia_japonica_chilan_c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484784"/>
            <a:ext cx="3744416" cy="3744416"/>
          </a:xfrm>
          <a:prstGeom prst="rect">
            <a:avLst/>
          </a:prstGeom>
        </p:spPr>
      </p:pic>
      <p:pic>
        <p:nvPicPr>
          <p:cNvPr id="21" name="Afbeelding 20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89040"/>
            <a:ext cx="2547367" cy="2333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pic>
        <p:nvPicPr>
          <p:cNvPr id="14337" name="Picture 4" descr="aucuba japonica v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4" y="1589587"/>
            <a:ext cx="2364952" cy="4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779911" y="1916832"/>
            <a:ext cx="4176465" cy="3817541"/>
            <a:chOff x="2064" y="864"/>
            <a:chExt cx="3504" cy="3312"/>
          </a:xfrm>
        </p:grpSpPr>
        <p:sp>
          <p:nvSpPr>
            <p:cNvPr id="14340" name="Rectangle 6"/>
            <p:cNvSpPr>
              <a:spLocks noChangeArrowheads="1"/>
            </p:cNvSpPr>
            <p:nvPr/>
          </p:nvSpPr>
          <p:spPr bwMode="auto">
            <a:xfrm>
              <a:off x="2064" y="864"/>
              <a:ext cx="3504" cy="33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sz="1800"/>
            </a:p>
          </p:txBody>
        </p:sp>
        <p:grpSp>
          <p:nvGrpSpPr>
            <p:cNvPr id="14341" name="Group 7"/>
            <p:cNvGrpSpPr>
              <a:grpSpLocks/>
            </p:cNvGrpSpPr>
            <p:nvPr/>
          </p:nvGrpSpPr>
          <p:grpSpPr bwMode="auto">
            <a:xfrm>
              <a:off x="2688" y="912"/>
              <a:ext cx="2640" cy="3214"/>
              <a:chOff x="2496" y="912"/>
              <a:chExt cx="2640" cy="3214"/>
            </a:xfrm>
          </p:grpSpPr>
          <p:pic>
            <p:nvPicPr>
              <p:cNvPr id="14342" name="Picture 8" descr="aucuba jap v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32" y="2736"/>
                <a:ext cx="1083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3" name="Picture 9" descr="aucuba_Shintani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96" y="912"/>
                <a:ext cx="2640" cy="1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4" name="Text Box 10"/>
              <p:cNvSpPr txBox="1">
                <a:spLocks noChangeArrowheads="1"/>
              </p:cNvSpPr>
              <p:nvPr/>
            </p:nvSpPr>
            <p:spPr bwMode="auto">
              <a:xfrm>
                <a:off x="2496" y="2688"/>
                <a:ext cx="1392" cy="1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nl-NL" sz="2400">
                    <a:solidFill>
                      <a:schemeClr val="accent2"/>
                    </a:solidFill>
                    <a:latin typeface="Times New Roman" pitchFamily="18" charset="0"/>
                  </a:rPr>
                  <a:t>bloemen</a:t>
                </a: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/>
                <a:endParaRPr lang="nl-NL" sz="240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r"/>
                <a:r>
                  <a:rPr lang="nl-NL" sz="2400">
                    <a:solidFill>
                      <a:schemeClr val="accent2"/>
                    </a:solidFill>
                    <a:latin typeface="Times New Roman" pitchFamily="18" charset="0"/>
                  </a:rPr>
                  <a:t>vruchten</a:t>
                </a:r>
              </a:p>
            </p:txBody>
          </p:sp>
        </p:grpSp>
      </p:grp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323850" y="260350"/>
            <a:ext cx="35971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1</a:t>
            </a:r>
            <a:endParaRPr lang="nl-NL" sz="1800" dirty="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8604250" y="659765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98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763688" y="548680"/>
            <a:ext cx="5641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Aucuba </a:t>
            </a:r>
            <a:r>
              <a:rPr lang="nl-NL" sz="3200" dirty="0" err="1" smtClean="0"/>
              <a:t>japonica</a:t>
            </a:r>
            <a:r>
              <a:rPr lang="nl-NL" sz="3200" dirty="0" smtClean="0"/>
              <a:t> ‘</a:t>
            </a:r>
            <a:r>
              <a:rPr lang="nl-NL" sz="3200" dirty="0" err="1" smtClean="0"/>
              <a:t>Variegata</a:t>
            </a:r>
            <a:r>
              <a:rPr lang="nl-NL" sz="3200" dirty="0" smtClean="0"/>
              <a:t>’  </a:t>
            </a:r>
            <a:br>
              <a:rPr lang="nl-NL" sz="3200" dirty="0" smtClean="0"/>
            </a:br>
            <a:r>
              <a:rPr lang="nl-NL" sz="3200" dirty="0" smtClean="0"/>
              <a:t>Broodboom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pic>
        <p:nvPicPr>
          <p:cNvPr id="18433" name="Picture 4" descr="buxus sempervir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38252"/>
            <a:ext cx="2232248" cy="45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 descr="buxus_sempervirens_suffrutic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51991"/>
            <a:ext cx="2548458" cy="25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uSeFL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733800"/>
            <a:ext cx="3733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buxus_sempervirens_rotundifolia_tvar_gu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420938"/>
            <a:ext cx="2286000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432743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</a:t>
            </a:r>
            <a:r>
              <a:rPr lang="nl-NL" sz="1800" dirty="0" smtClean="0"/>
              <a:t>2</a:t>
            </a:r>
            <a:endParaRPr lang="nl-NL" sz="1800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23728" y="332656"/>
            <a:ext cx="401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Buxus </a:t>
            </a:r>
            <a:r>
              <a:rPr lang="nl-NL" sz="3200" dirty="0" err="1" smtClean="0"/>
              <a:t>sempervirens</a:t>
            </a:r>
            <a:r>
              <a:rPr lang="nl-NL" sz="3200" dirty="0" smtClean="0"/>
              <a:t> </a:t>
            </a:r>
          </a:p>
          <a:p>
            <a:r>
              <a:rPr lang="nl-NL" sz="3200" dirty="0" smtClean="0"/>
              <a:t>Randpalm </a:t>
            </a:r>
            <a:endParaRPr lang="nl-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3607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 </a:t>
            </a:r>
            <a:r>
              <a:rPr lang="nl-NL" sz="1800" dirty="0" smtClean="0"/>
              <a:t>3</a:t>
            </a:r>
            <a:endParaRPr lang="nl-NL" sz="1800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43607" y="332656"/>
            <a:ext cx="691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Euonymus fortunei   Kardinaalshoed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pic>
        <p:nvPicPr>
          <p:cNvPr id="11" name="Afbeelding 10" descr="GBH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2857500" cy="3810000"/>
          </a:xfrm>
          <a:prstGeom prst="rect">
            <a:avLst/>
          </a:prstGeom>
        </p:spPr>
      </p:pic>
      <p:pic>
        <p:nvPicPr>
          <p:cNvPr id="12" name="Afbeelding 11" descr="GBH0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3384376" cy="281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50825" y="476250"/>
            <a:ext cx="36073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 smtClean="0"/>
              <a:t>  </a:t>
            </a:r>
            <a:r>
              <a:rPr lang="nl-NL" sz="1800" dirty="0" smtClean="0"/>
              <a:t>4</a:t>
            </a:r>
            <a:endParaRPr lang="nl-NL" sz="1800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43607" y="332656"/>
            <a:ext cx="691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Hebe</a:t>
            </a:r>
            <a:r>
              <a:rPr lang="nl-NL" sz="3200" dirty="0" smtClean="0"/>
              <a:t> </a:t>
            </a:r>
            <a:r>
              <a:rPr lang="nl-NL" sz="3200" dirty="0" err="1" smtClean="0"/>
              <a:t>ochracea</a:t>
            </a:r>
            <a:r>
              <a:rPr lang="nl-NL" sz="3200" dirty="0" smtClean="0"/>
              <a:t> </a:t>
            </a:r>
            <a:endParaRPr lang="nl-NL" sz="3200" dirty="0"/>
          </a:p>
        </p:txBody>
      </p:sp>
      <p:pic>
        <p:nvPicPr>
          <p:cNvPr id="6" name="Afbeelding 5" descr="GBH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3095625" cy="2324100"/>
          </a:xfrm>
          <a:prstGeom prst="rect">
            <a:avLst/>
          </a:prstGeom>
        </p:spPr>
      </p:pic>
      <p:pic>
        <p:nvPicPr>
          <p:cNvPr id="7" name="Afbeelding 6" descr="8he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861048"/>
            <a:ext cx="2466975" cy="1847850"/>
          </a:xfrm>
          <a:prstGeom prst="rect">
            <a:avLst/>
          </a:prstGeom>
        </p:spPr>
      </p:pic>
      <p:pic>
        <p:nvPicPr>
          <p:cNvPr id="10" name="Afbeelding 9" descr="8heb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4002021" cy="300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532813" y="6597650"/>
            <a:ext cx="503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102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691680" y="33265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Hedera</a:t>
            </a:r>
            <a:r>
              <a:rPr lang="nl-NL" sz="3200" dirty="0" smtClean="0"/>
              <a:t> helix ‘</a:t>
            </a:r>
            <a:r>
              <a:rPr lang="nl-NL" sz="3200" dirty="0" err="1" smtClean="0"/>
              <a:t>Arborescens</a:t>
            </a:r>
            <a:r>
              <a:rPr lang="nl-NL" sz="3200" dirty="0" smtClean="0"/>
              <a:t>’ </a:t>
            </a:r>
          </a:p>
          <a:p>
            <a:r>
              <a:rPr lang="nl-NL" sz="3200" dirty="0" smtClean="0"/>
              <a:t>Klimop 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827584" y="6206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5</a:t>
            </a:r>
            <a:endParaRPr lang="nl-NL" sz="2400" dirty="0"/>
          </a:p>
        </p:txBody>
      </p:sp>
      <p:pic>
        <p:nvPicPr>
          <p:cNvPr id="7" name="Afbeelding 6" descr="GBH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5" y="1700808"/>
            <a:ext cx="3293250" cy="3456384"/>
          </a:xfrm>
          <a:prstGeom prst="rect">
            <a:avLst/>
          </a:prstGeom>
        </p:spPr>
      </p:pic>
      <p:pic>
        <p:nvPicPr>
          <p:cNvPr id="10" name="Afbeelding 9" descr="9hed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432048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79388" y="476250"/>
            <a:ext cx="6481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/>
              <a:t>6</a:t>
            </a:r>
            <a:endParaRPr lang="nl-NL" sz="18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16913" y="64531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106</a:t>
            </a:r>
          </a:p>
        </p:txBody>
      </p:sp>
      <p:pic>
        <p:nvPicPr>
          <p:cNvPr id="22535" name="Picture 5" descr="ilex aquifolium jc van tol"/>
          <p:cNvPicPr>
            <a:picLocks noChangeAspect="1" noChangeArrowheads="1"/>
          </p:cNvPicPr>
          <p:nvPr/>
        </p:nvPicPr>
        <p:blipFill>
          <a:blip r:embed="rId2" cstate="print"/>
          <a:srcRect b="34906"/>
          <a:stretch>
            <a:fillRect/>
          </a:stretch>
        </p:blipFill>
        <p:spPr bwMode="auto">
          <a:xfrm>
            <a:off x="4804054" y="1700807"/>
            <a:ext cx="4212946" cy="411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ilex_blo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76872"/>
            <a:ext cx="2562335" cy="19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 descr="ilex aquif jc van t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96975"/>
            <a:ext cx="1476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0" y="3644900"/>
            <a:ext cx="2160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Gave en gestekeld blad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3688" y="332656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Ilex</a:t>
            </a:r>
            <a:r>
              <a:rPr lang="nl-NL" sz="3200" dirty="0" smtClean="0"/>
              <a:t> </a:t>
            </a:r>
            <a:r>
              <a:rPr lang="nl-NL" sz="3200" dirty="0" err="1" smtClean="0"/>
              <a:t>aquifolium</a:t>
            </a:r>
            <a:r>
              <a:rPr lang="nl-NL" sz="3200" dirty="0" smtClean="0"/>
              <a:t> ‘</a:t>
            </a:r>
          </a:p>
          <a:p>
            <a:r>
              <a:rPr lang="nl-NL" sz="3200" dirty="0" smtClean="0"/>
              <a:t>Scherpe hulst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79388" y="476250"/>
            <a:ext cx="6481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/>
              <a:t>7</a:t>
            </a:r>
            <a:endParaRPr lang="nl-NL" sz="18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16913" y="64531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3688" y="332656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Lavendula</a:t>
            </a:r>
            <a:r>
              <a:rPr lang="nl-NL" sz="3200" dirty="0" smtClean="0"/>
              <a:t> </a:t>
            </a:r>
            <a:r>
              <a:rPr lang="nl-NL" sz="3200" dirty="0" err="1" smtClean="0"/>
              <a:t>angustifolia</a:t>
            </a:r>
            <a:r>
              <a:rPr lang="nl-NL" sz="3200" dirty="0" smtClean="0"/>
              <a:t> </a:t>
            </a:r>
          </a:p>
          <a:p>
            <a:r>
              <a:rPr lang="nl-NL" sz="3200" dirty="0" smtClean="0"/>
              <a:t>Lavendel</a:t>
            </a:r>
          </a:p>
          <a:p>
            <a:endParaRPr lang="nl-NL" dirty="0"/>
          </a:p>
        </p:txBody>
      </p:sp>
      <p:pic>
        <p:nvPicPr>
          <p:cNvPr id="10" name="Afbeelding 9" descr="GBH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2981739" cy="4437112"/>
          </a:xfrm>
          <a:prstGeom prst="rect">
            <a:avLst/>
          </a:prstGeom>
        </p:spPr>
      </p:pic>
      <p:pic>
        <p:nvPicPr>
          <p:cNvPr id="11" name="Afbeelding 10" descr="12lavendelof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12776"/>
            <a:ext cx="318455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endParaRPr lang="nl-NL" dirty="0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79388" y="476250"/>
            <a:ext cx="64819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800" dirty="0"/>
              <a:t>8</a:t>
            </a:r>
            <a:endParaRPr lang="nl-NL" sz="1800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316913" y="6453188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/>
              <a:t>106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63688" y="332656"/>
            <a:ext cx="5976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Ligustrum</a:t>
            </a:r>
            <a:r>
              <a:rPr lang="nl-NL" sz="3200" dirty="0" smtClean="0"/>
              <a:t> </a:t>
            </a:r>
            <a:r>
              <a:rPr lang="nl-NL" sz="3200" dirty="0" err="1" smtClean="0"/>
              <a:t>ovalifolium</a:t>
            </a:r>
            <a:r>
              <a:rPr lang="nl-NL" sz="3200" dirty="0" smtClean="0"/>
              <a:t> </a:t>
            </a:r>
          </a:p>
          <a:p>
            <a:r>
              <a:rPr lang="nl-NL" sz="3200" dirty="0" smtClean="0"/>
              <a:t>Liguster</a:t>
            </a:r>
          </a:p>
          <a:p>
            <a:endParaRPr lang="nl-NL" dirty="0"/>
          </a:p>
        </p:txBody>
      </p:sp>
      <p:pic>
        <p:nvPicPr>
          <p:cNvPr id="6" name="Afbeelding 5" descr="GBH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3343853" cy="4464496"/>
          </a:xfrm>
          <a:prstGeom prst="rect">
            <a:avLst/>
          </a:prstGeom>
        </p:spPr>
      </p:pic>
      <p:pic>
        <p:nvPicPr>
          <p:cNvPr id="7" name="Afbeelding 6" descr="13aligu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772816"/>
            <a:ext cx="2466975" cy="1857375"/>
          </a:xfrm>
          <a:prstGeom prst="rect">
            <a:avLst/>
          </a:prstGeom>
        </p:spPr>
      </p:pic>
      <p:pic>
        <p:nvPicPr>
          <p:cNvPr id="10" name="Afbeelding 9" descr="13Ligu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933056"/>
            <a:ext cx="2448272" cy="2016224"/>
          </a:xfrm>
          <a:prstGeom prst="rect">
            <a:avLst/>
          </a:prstGeom>
        </p:spPr>
      </p:pic>
      <p:pic>
        <p:nvPicPr>
          <p:cNvPr id="11" name="Afbeelding 10" descr="13ligusterhaa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636912"/>
            <a:ext cx="316422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98</Words>
  <Application>Microsoft Office PowerPoint</Application>
  <PresentationFormat>Diavoorstelling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Standaardontwerp</vt:lpstr>
      <vt:lpstr>Bladhoudend heesters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Nieuwegein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Heesters bladhoudend</dc:title>
  <dc:creator>Tineke</dc:creator>
  <cp:lastModifiedBy>Wim Bloemberg</cp:lastModifiedBy>
  <cp:revision>41</cp:revision>
  <dcterms:created xsi:type="dcterms:W3CDTF">2007-10-29T20:14:46Z</dcterms:created>
  <dcterms:modified xsi:type="dcterms:W3CDTF">2015-11-17T08:51:48Z</dcterms:modified>
</cp:coreProperties>
</file>